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4" r:id="rId4"/>
    <p:sldId id="275" r:id="rId5"/>
    <p:sldId id="276" r:id="rId6"/>
    <p:sldId id="283" r:id="rId7"/>
    <p:sldId id="284" r:id="rId8"/>
    <p:sldId id="281" r:id="rId9"/>
    <p:sldId id="282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3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053EE-588A-43AC-8FD5-7CEB32772614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712AF-CE65-4A45-971C-B062BC15D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976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466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635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45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56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2687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673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3811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170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85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480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80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677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328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455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869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213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9604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710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553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-yaygin.meb.gov.tr/Logi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96561" y="2115894"/>
            <a:ext cx="9144000" cy="416181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2023 </a:t>
            </a:r>
            <a:r>
              <a:rPr lang="tr-TR" dirty="0"/>
              <a:t>– </a:t>
            </a:r>
            <a:r>
              <a:rPr lang="tr-TR" dirty="0" smtClean="0"/>
              <a:t>2024 </a:t>
            </a:r>
            <a:r>
              <a:rPr lang="tr-TR" dirty="0"/>
              <a:t>EĞİTİM ÖĞRETİM  YILI KADROLU ÖĞRETMEN BAŞVURULARI İŞLEM BASAMAKLARI</a:t>
            </a:r>
          </a:p>
        </p:txBody>
      </p:sp>
      <p:pic>
        <p:nvPicPr>
          <p:cNvPr id="4" name="3 Resim" descr="honaz hem logo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08" y="0"/>
            <a:ext cx="2224045" cy="25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64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53" t="12555" r="-124" b="8459"/>
          <a:stretch/>
        </p:blipFill>
        <p:spPr>
          <a:xfrm>
            <a:off x="0" y="631853"/>
            <a:ext cx="12225912" cy="6199788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V="1">
            <a:off x="1860982" y="775210"/>
            <a:ext cx="1826843" cy="205251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-581283" y="2769850"/>
            <a:ext cx="3795346" cy="3751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76775" y="128879"/>
            <a:ext cx="108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1-Görev almak istediğiniz kursun adını arama alanına yazıp </a:t>
            </a:r>
            <a:r>
              <a:rPr lang="tr-TR" dirty="0" err="1">
                <a:solidFill>
                  <a:srgbClr val="FF0000"/>
                </a:solidFill>
              </a:rPr>
              <a:t>enter</a:t>
            </a:r>
            <a:r>
              <a:rPr lang="tr-TR" dirty="0">
                <a:solidFill>
                  <a:srgbClr val="FF0000"/>
                </a:solidFill>
              </a:rPr>
              <a:t> tuşuna basınız.</a:t>
            </a:r>
          </a:p>
          <a:p>
            <a:r>
              <a:rPr lang="tr-TR" dirty="0">
                <a:solidFill>
                  <a:srgbClr val="FF0000"/>
                </a:solidFill>
              </a:rPr>
              <a:t>Sağ tarafında bulunan  Kursu Seç sekmesine tıklayınız.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3161805" y="4397334"/>
            <a:ext cx="685800" cy="2637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95564" y="2330359"/>
            <a:ext cx="6677519" cy="994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V="1">
            <a:off x="9049501" y="3007742"/>
            <a:ext cx="351692" cy="11817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7575501" y="4184674"/>
            <a:ext cx="426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2-Başvuru yapacağınız kuruma ait il ilçe ve kurum ismi seçiniz. Ardından kaydet butonuna basınız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6849114" y="5690589"/>
            <a:ext cx="542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KURUM VE KURS SEÇİMİNİ YAPANLAR BAŞVURU TAMAMLAYIN BÖLÜMÜNE TIKLAYINIZ.</a:t>
            </a:r>
          </a:p>
        </p:txBody>
      </p:sp>
      <p:cxnSp>
        <p:nvCxnSpPr>
          <p:cNvPr id="34" name="Düz Ok Bağlayıcısı 33"/>
          <p:cNvCxnSpPr>
            <a:endCxn id="35" idx="4"/>
          </p:cNvCxnSpPr>
          <p:nvPr/>
        </p:nvCxnSpPr>
        <p:spPr>
          <a:xfrm flipV="1">
            <a:off x="10811646" y="2063074"/>
            <a:ext cx="90816" cy="3535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142807" y="1634793"/>
            <a:ext cx="1519310" cy="42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13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98473" y="1070965"/>
            <a:ext cx="12290474" cy="126678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</a:rPr>
              <a:t>Seçmiş olduğunuz kurslar eksiksiz şekilde görünüyorsa sırasıyla telefon numarası – mail adresi – iş durumu bilgilerinizi eksiksiz doldurup Bilgilerimi Kaydet butonuna basınız. Başvurunuzda hata varsa önceki sekmelerden düzeltiniz</a:t>
            </a:r>
            <a:br>
              <a:rPr lang="tr-TR" sz="2400" dirty="0">
                <a:solidFill>
                  <a:srgbClr val="FF0000"/>
                </a:solidFill>
              </a:rPr>
            </a:b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1" t="15320" r="-1447" b="26118"/>
          <a:stretch/>
        </p:blipFill>
        <p:spPr>
          <a:xfrm>
            <a:off x="41563" y="2109019"/>
            <a:ext cx="12267668" cy="4604754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536039" y="5863772"/>
            <a:ext cx="11380190" cy="68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dirty="0">
                <a:solidFill>
                  <a:srgbClr val="FF0000"/>
                </a:solidFill>
              </a:rPr>
              <a:t>Web sitemizden almış olduğunuz Başvuru Formu ve eklerini  başvurunuzu onaylatmak için kurumumuza teslim etmeniz önemle rica olunur.</a:t>
            </a:r>
          </a:p>
        </p:txBody>
      </p:sp>
    </p:spTree>
    <p:extLst>
      <p:ext uri="{BB962C8B-B14F-4D97-AF65-F5344CB8AC3E}">
        <p14:creationId xmlns:p14="http://schemas.microsoft.com/office/powerpoint/2010/main" xmlns="" val="245908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9935" y="15796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1-) </a:t>
            </a:r>
            <a:r>
              <a:rPr lang="tr-TR" sz="2400" dirty="0">
                <a:hlinkClick r:id="rId2"/>
              </a:rPr>
              <a:t>https://e-yaygin.meb.gov.tr/Login.aspx</a:t>
            </a:r>
            <a:r>
              <a:rPr lang="tr-TR" sz="2400" dirty="0"/>
              <a:t> adresine giriş yapılır.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2-) Açılan sayfada e-Devlet Girişi bölümünden T.C. Kimlik </a:t>
            </a:r>
            <a:r>
              <a:rPr lang="tr-TR" sz="2400" dirty="0" err="1"/>
              <a:t>no</a:t>
            </a:r>
            <a:r>
              <a:rPr lang="tr-TR" sz="2400" dirty="0"/>
              <a:t> ve e-Devlet şifresini girerek e yaygın sayfasına girilir.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05569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28320" b="46872"/>
          <a:stretch/>
        </p:blipFill>
        <p:spPr>
          <a:xfrm>
            <a:off x="880973" y="1905000"/>
            <a:ext cx="10147195" cy="42285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923192"/>
            <a:ext cx="8911687" cy="981808"/>
          </a:xfrm>
        </p:spPr>
        <p:txBody>
          <a:bodyPr/>
          <a:lstStyle/>
          <a:p>
            <a:r>
              <a:rPr lang="tr-TR" dirty="0"/>
              <a:t>Başvurular sekmesini tıklayınız</a:t>
            </a: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053883" y="1570312"/>
            <a:ext cx="1561517" cy="27203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7306" y="4190115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52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1709" y="624110"/>
            <a:ext cx="9952903" cy="1280890"/>
          </a:xfrm>
        </p:spPr>
        <p:txBody>
          <a:bodyPr/>
          <a:lstStyle/>
          <a:p>
            <a:r>
              <a:rPr lang="tr-TR" dirty="0"/>
              <a:t>Başvurular sekmesini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21" r="51662" b="45276"/>
          <a:stretch/>
        </p:blipFill>
        <p:spPr>
          <a:xfrm>
            <a:off x="1366797" y="2092035"/>
            <a:ext cx="7791057" cy="4168647"/>
          </a:xfrm>
        </p:spPr>
      </p:pic>
      <p:cxnSp>
        <p:nvCxnSpPr>
          <p:cNvPr id="6" name="Düz Ok Bağlayıcısı 5"/>
          <p:cNvCxnSpPr/>
          <p:nvPr/>
        </p:nvCxnSpPr>
        <p:spPr>
          <a:xfrm flipH="1">
            <a:off x="2078182" y="1454727"/>
            <a:ext cx="720436" cy="1620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767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0390" y="585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dirty="0"/>
              <a:t>Usta Öğretici Başvurusu sekmesine tıklayınız.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4502" r="57228" b="45611"/>
          <a:stretch/>
        </p:blipFill>
        <p:spPr>
          <a:xfrm>
            <a:off x="750809" y="2043619"/>
            <a:ext cx="8850063" cy="4640082"/>
          </a:xfrm>
        </p:spPr>
      </p:pic>
      <p:cxnSp>
        <p:nvCxnSpPr>
          <p:cNvPr id="5" name="Düz Ok Bağlayıcısı 4"/>
          <p:cNvCxnSpPr/>
          <p:nvPr/>
        </p:nvCxnSpPr>
        <p:spPr>
          <a:xfrm flipH="1">
            <a:off x="1919248" y="1264555"/>
            <a:ext cx="1360284" cy="178091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1428" y="2976196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165455" y="3045469"/>
            <a:ext cx="671945" cy="450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3080905" y="2972733"/>
            <a:ext cx="1347354" cy="523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263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7" t="20657" r="23594" b="34657"/>
          <a:stretch/>
        </p:blipFill>
        <p:spPr>
          <a:xfrm>
            <a:off x="-1" y="781620"/>
            <a:ext cx="10711541" cy="419834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0860" y="112559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Bu sayfa sadece Eğitim Fakültesi Mezunu olanlar içindir. Eğitim Fakültesi Mezunu olmayanlar diğer sayfaya geçmesi gerekmektedir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4572001" y="4051496"/>
            <a:ext cx="3370916" cy="3746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90326" y="3797275"/>
            <a:ext cx="2481674" cy="413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942917" y="4004122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Eğitim Fakültesi Mezunu olanlar Lisans (Eğitim Fakültesi Mezunu) sekmesini seçmeleri gerekmektedir.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325844" y="5234184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Seçimi yaptıktan sonra Dosya Seç e tıklayıp Diplomanızı yükleyiniz. Ardından Kaydet butonuna basınız.</a:t>
            </a:r>
          </a:p>
        </p:txBody>
      </p:sp>
    </p:spTree>
    <p:extLst>
      <p:ext uri="{BB962C8B-B14F-4D97-AF65-F5344CB8AC3E}">
        <p14:creationId xmlns:p14="http://schemas.microsoft.com/office/powerpoint/2010/main" xmlns="" val="65455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/>
          <a:srcRect l="12122" t="25625" r="-132" b="12259"/>
          <a:stretch/>
        </p:blipFill>
        <p:spPr>
          <a:xfrm>
            <a:off x="0" y="1083522"/>
            <a:ext cx="12104445" cy="48031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2031" y="5886637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Not: Pedagojik Formasyona sahip olanlar Mezuniyet bilgisini girip diplomayı kaydettikten sonra Formasyon belgesini de yüklemeleri gerekmektedir.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2208628" y="4994031"/>
            <a:ext cx="2208628" cy="9988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-27977" y="3718851"/>
            <a:ext cx="2937673" cy="1423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448972" y="65917"/>
            <a:ext cx="956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Not: </a:t>
            </a:r>
            <a:r>
              <a:rPr lang="tr-TR" dirty="0"/>
              <a:t>Mezuniyet türünüzü seçip diplomanızı dosya seç sekmesine yükleyiniz.</a:t>
            </a:r>
          </a:p>
        </p:txBody>
      </p:sp>
    </p:spTree>
    <p:extLst>
      <p:ext uri="{BB962C8B-B14F-4D97-AF65-F5344CB8AC3E}">
        <p14:creationId xmlns:p14="http://schemas.microsoft.com/office/powerpoint/2010/main" xmlns="" val="64811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978" b="39222"/>
          <a:stretch/>
        </p:blipFill>
        <p:spPr>
          <a:xfrm>
            <a:off x="77451" y="1624627"/>
            <a:ext cx="10452295" cy="495911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9489" y="0"/>
            <a:ext cx="11882511" cy="2122242"/>
          </a:xfrm>
        </p:spPr>
        <p:txBody>
          <a:bodyPr>
            <a:normAutofit/>
          </a:bodyPr>
          <a:lstStyle/>
          <a:p>
            <a:r>
              <a:rPr lang="tr-TR" sz="2200" dirty="0"/>
              <a:t>Bu bölüme e devlet üzerinden alınan SGK Tescil ve Hizmet Dökümü (barkodlu) belgesi              </a:t>
            </a:r>
            <a:r>
              <a:rPr lang="tr-TR" sz="2200" dirty="0">
                <a:solidFill>
                  <a:srgbClr val="FF0000"/>
                </a:solidFill>
              </a:rPr>
              <a:t>yüklenecek</a:t>
            </a:r>
            <a:endParaRPr lang="tr-TR" sz="2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21111" y="4230155"/>
            <a:ext cx="5735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SGK Tescil ve Hizmet Dökümü belgesine ulaşmak için aşağıdaki basamakları takip ediniz.</a:t>
            </a:r>
          </a:p>
          <a:p>
            <a:r>
              <a:rPr lang="tr-TR" dirty="0">
                <a:solidFill>
                  <a:srgbClr val="FF0000"/>
                </a:solidFill>
              </a:rPr>
              <a:t>(e-devlet giriniz - arama çubuğuna ‘’SGK Tescil </a:t>
            </a:r>
          </a:p>
          <a:p>
            <a:r>
              <a:rPr lang="tr-TR" dirty="0">
                <a:solidFill>
                  <a:srgbClr val="FF0000"/>
                </a:solidFill>
              </a:rPr>
              <a:t>ve Hizmet Dökümü / İşyeri Unvan Listesi’’ yazınız- gelen ekrandan Barkodlu Belge Oluştur ‘ a tıklayınız- Dosyayı indirip, İş Deneyimi Bilgileri bölümüne yükleyiniz.</a:t>
            </a:r>
          </a:p>
        </p:txBody>
      </p:sp>
      <p:sp>
        <p:nvSpPr>
          <p:cNvPr id="14" name="Oval 13"/>
          <p:cNvSpPr/>
          <p:nvPr/>
        </p:nvSpPr>
        <p:spPr>
          <a:xfrm>
            <a:off x="5303598" y="4008194"/>
            <a:ext cx="1650023" cy="32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527412" y="773423"/>
            <a:ext cx="926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Gün sayıları girilirken MEB’e bağlı Resmi ve Özel kurumlarda eğitici olarak çalıştığınız süreleri hesaplayarak yazınız.</a:t>
            </a:r>
          </a:p>
        </p:txBody>
      </p:sp>
      <p:sp>
        <p:nvSpPr>
          <p:cNvPr id="16" name="Oval 15"/>
          <p:cNvSpPr/>
          <p:nvPr/>
        </p:nvSpPr>
        <p:spPr>
          <a:xfrm>
            <a:off x="3123029" y="4534495"/>
            <a:ext cx="3320958" cy="543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19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5921" y="211016"/>
            <a:ext cx="10410092" cy="1280890"/>
          </a:xfrm>
        </p:spPr>
        <p:txBody>
          <a:bodyPr>
            <a:normAutofit/>
          </a:bodyPr>
          <a:lstStyle/>
          <a:p>
            <a:r>
              <a:rPr lang="tr-TR" sz="2000" dirty="0"/>
              <a:t>Bu ekrandaki belgelerden elinizde mevcut olan belgeleri (Usta Öğreticilik belgesi- Antrenörlük belgesi- İcazet belgesi- Diğer belgeler) yükleyiniz. Solda bulunan tik işaretini yeşile dönüştürdükten sonra kaydediniz.</a:t>
            </a:r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0" t="252" r="-120" b="42690"/>
          <a:stretch/>
        </p:blipFill>
        <p:spPr>
          <a:xfrm>
            <a:off x="404209" y="2613178"/>
            <a:ext cx="11407241" cy="4126026"/>
          </a:xfrm>
        </p:spPr>
      </p:pic>
      <p:sp>
        <p:nvSpPr>
          <p:cNvPr id="9" name="Metin kutusu 8"/>
          <p:cNvSpPr txBox="1"/>
          <p:nvPr/>
        </p:nvSpPr>
        <p:spPr>
          <a:xfrm>
            <a:off x="295423" y="1371206"/>
            <a:ext cx="104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/>
              <a:t>: Oryantasyon </a:t>
            </a:r>
            <a:r>
              <a:rPr lang="tr-TR" dirty="0"/>
              <a:t>belgesini </a:t>
            </a:r>
            <a:r>
              <a:rPr lang="tr-TR" dirty="0">
                <a:solidFill>
                  <a:srgbClr val="FF0000"/>
                </a:solidFill>
              </a:rPr>
              <a:t>İcazet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belgesi</a:t>
            </a:r>
            <a:r>
              <a:rPr lang="tr-TR" dirty="0"/>
              <a:t> sekmesine yükleyiniz.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95423" y="1732379"/>
            <a:ext cx="1162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Zeka oyunları öğreticiliği, işaret dili öğreticiliği, ücretli öğretmenler özel eğitim kurs bitirme belgesi vb. belgeleri </a:t>
            </a:r>
            <a:r>
              <a:rPr lang="tr-TR" dirty="0">
                <a:solidFill>
                  <a:srgbClr val="FF0000"/>
                </a:solidFill>
              </a:rPr>
              <a:t>Diğer belgeler </a:t>
            </a:r>
            <a:r>
              <a:rPr lang="tr-TR" dirty="0"/>
              <a:t>sekmesine yükleyiniz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95423" y="2243846"/>
            <a:ext cx="1212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Futbol, Voleybol, Basketbol Vb. antrenörlük belgelerini </a:t>
            </a:r>
            <a:r>
              <a:rPr lang="tr-TR" dirty="0">
                <a:solidFill>
                  <a:srgbClr val="FF0000"/>
                </a:solidFill>
              </a:rPr>
              <a:t>Antrenörlük belgesi </a:t>
            </a:r>
            <a:r>
              <a:rPr lang="tr-TR" dirty="0"/>
              <a:t>sekmesine yükleyiniz.</a:t>
            </a:r>
          </a:p>
        </p:txBody>
      </p:sp>
    </p:spTree>
    <p:extLst>
      <p:ext uri="{BB962C8B-B14F-4D97-AF65-F5344CB8AC3E}">
        <p14:creationId xmlns:p14="http://schemas.microsoft.com/office/powerpoint/2010/main" xmlns="" val="96280396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386</Words>
  <Application>Microsoft Office PowerPoint</Application>
  <PresentationFormat>Özel</PresentationFormat>
  <Paragraphs>30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Duman</vt:lpstr>
      <vt:lpstr>2023 – 2024 EĞİTİM ÖĞRETİM  YILI KADROLU ÖĞRETMEN BAŞVURULARI İŞLEM BASAMAKLARI</vt:lpstr>
      <vt:lpstr>Slayt 2</vt:lpstr>
      <vt:lpstr>Başvurular sekmesini tıklayınız</vt:lpstr>
      <vt:lpstr>Başvurular sekmesini tıklayınız.</vt:lpstr>
      <vt:lpstr>Usta Öğretici Başvurusu sekmesine tıklayınız. </vt:lpstr>
      <vt:lpstr>Bu sayfa sadece Eğitim Fakültesi Mezunu olanlar içindir. Eğitim Fakültesi Mezunu olmayanlar diğer sayfaya geçmesi gerekmektedir</vt:lpstr>
      <vt:lpstr>Not: Pedagojik Formasyona sahip olanlar Mezuniyet bilgisini girip diplomayı kaydettikten sonra Formasyon belgesini de yüklemeleri gerekmektedir.</vt:lpstr>
      <vt:lpstr>Bu bölüme e devlet üzerinden alınan SGK Tescil ve Hizmet Dökümü (barkodlu) belgesi              yüklenecek</vt:lpstr>
      <vt:lpstr>Bu ekrandaki belgelerden elinizde mevcut olan belgeleri (Usta Öğreticilik belgesi- Antrenörlük belgesi- İcazet belgesi- Diğer belgeler) yükleyiniz. Solda bulunan tik işaretini yeşile dönüştürdükten sonra kaydediniz.</vt:lpstr>
      <vt:lpstr>Slayt 10</vt:lpstr>
      <vt:lpstr>Seçmiş olduğunuz kurslar eksiksiz şekilde görünüyorsa sırasıyla telefon numarası – mail adresi – iş durumu bilgilerinizi eksiksiz doldurup Bilgilerimi Kaydet butonuna basınız. Başvurunuzda hata varsa önceki sekmelerden düzeltiniz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– 2021 EĞİTİM ÖĞRETİM  YILI ÜCRETLİ UZMAN VE USTA ÖĞRETİCİ BAŞVURULARI İŞLEM BASAMAKLARI</dc:title>
  <dc:creator>Dark</dc:creator>
  <cp:lastModifiedBy>USER</cp:lastModifiedBy>
  <cp:revision>34</cp:revision>
  <dcterms:created xsi:type="dcterms:W3CDTF">2020-09-01T05:49:46Z</dcterms:created>
  <dcterms:modified xsi:type="dcterms:W3CDTF">2023-11-22T08:15:49Z</dcterms:modified>
</cp:coreProperties>
</file>